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8V1uE1-wTPs" TargetMode="External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Relationship Id="rId4" Type="http://schemas.openxmlformats.org/officeDocument/2006/relationships/image" Target="../media/image04.png"/><Relationship Id="rId5" Type="http://schemas.openxmlformats.org/officeDocument/2006/relationships/hyperlink" Target="https://www.youtube.com/watch?v=DPtHPgZmZd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5V-k-p4wzxg" TargetMode="External"/><Relationship Id="rId4" Type="http://schemas.openxmlformats.org/officeDocument/2006/relationships/image" Target="../media/image08.png"/><Relationship Id="rId5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FFG9NkOnXFI" TargetMode="External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yHfLyMAHrQE" TargetMode="External"/><Relationship Id="rId4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AIlPrM3EU4Q" TargetMode="External"/><Relationship Id="rId4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 Basic Camera Angles and Movements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 Production 1A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1532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Angle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57675" y="784825"/>
            <a:ext cx="4620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Shoots at downward angle of the character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Makes them look weak or submissive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Shows unequal relationship</a:t>
            </a:r>
          </a:p>
          <a:p>
            <a:pPr indent="-228600" lvl="0" marL="45720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Examples</a:t>
            </a:r>
            <a:r>
              <a:rPr lang="en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175" y="157225"/>
            <a:ext cx="3247025" cy="24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500" y="2803400"/>
            <a:ext cx="3042875" cy="226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87900" y="77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Low Angle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26900" y="796650"/>
            <a:ext cx="4620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Shoots from a low position up toward the character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Makes the person look powerful or large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Still an unequal relationship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47" y="2929747"/>
            <a:ext cx="4486849" cy="199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219" y="149719"/>
            <a:ext cx="4231574" cy="23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802250" y="3106650"/>
            <a:ext cx="4620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Example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87900" y="11500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Eye Level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64825" y="599650"/>
            <a:ext cx="50175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Camera is at same level as character’s eyes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Many times used to help audience identify with character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Good for equal </a:t>
            </a:r>
            <a:r>
              <a:rPr lang="en" sz="2400">
                <a:solidFill>
                  <a:schemeClr val="accent5"/>
                </a:solidFill>
              </a:rPr>
              <a:t>relationship</a:t>
            </a:r>
            <a:r>
              <a:rPr lang="en" sz="2400">
                <a:solidFill>
                  <a:schemeClr val="accent5"/>
                </a:solidFill>
              </a:rPr>
              <a:t> and dialogue</a:t>
            </a:r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Example</a:t>
            </a:r>
            <a:r>
              <a:rPr lang="en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1575" y="2924052"/>
            <a:ext cx="5213549" cy="21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6000" y="128144"/>
            <a:ext cx="3828641" cy="21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87900" y="77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Pan 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8075" y="677550"/>
            <a:ext cx="55467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Pivoting the camera horizontally 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Camera is fixed but turns left and right</a:t>
            </a:r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Example</a:t>
            </a:r>
            <a:r>
              <a:rPr lang="en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37" y="2551825"/>
            <a:ext cx="4681575" cy="24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3650" y="332450"/>
            <a:ext cx="3342450" cy="221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7900" y="77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Tilt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98075" y="677550"/>
            <a:ext cx="55467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Camera pivots up vertically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Camera is in fixed position but shifts up and down</a:t>
            </a:r>
          </a:p>
          <a:p>
            <a:pPr indent="-228600" lvl="0" marL="4572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Example</a:t>
            </a:r>
            <a:r>
              <a:rPr lang="en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225" y="2391700"/>
            <a:ext cx="35814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87900" y="77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Zoom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26900" y="796650"/>
            <a:ext cx="4620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Changing the length of the camera lens and depth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>
                <a:solidFill>
                  <a:schemeClr val="accent5"/>
                </a:solidFill>
              </a:rPr>
              <a:t>Can help take a wide shot and create a close up visa versa</a:t>
            </a:r>
          </a:p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Example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675" y="1981349"/>
            <a:ext cx="3913774" cy="293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